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269D05-763F-4E6C-97A4-BCEBB8FAFA0A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454F1F-7610-442B-A839-D581840A66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8"/>
            <a:ext cx="7175351" cy="4664809"/>
          </a:xfrm>
        </p:spPr>
        <p:txBody>
          <a:bodyPr/>
          <a:lstStyle/>
          <a:p>
            <a:r>
              <a:rPr lang="ru-RU" cap="all" dirty="0" smtClean="0">
                <a:effectLst/>
              </a:rPr>
              <a:t>неравенства</a:t>
            </a:r>
            <a:r>
              <a:rPr lang="ru-RU" cap="all" dirty="0">
                <a:effectLst/>
              </a:rPr>
              <a:t/>
            </a:r>
            <a:br>
              <a:rPr lang="ru-RU" cap="all" dirty="0">
                <a:effectLst/>
              </a:rPr>
            </a:br>
            <a:r>
              <a:rPr lang="ru-RU" cap="all" dirty="0">
                <a:effectLst/>
              </a:rPr>
              <a:t>второй степени с одной переменной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63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2800" dirty="0"/>
              <a:t>1. Определите  количество  корней  уравнения 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 = 0  и  знак коэффициента  </a:t>
            </a:r>
            <a:r>
              <a:rPr lang="ru-RU" sz="2800" i="1" dirty="0"/>
              <a:t>а</a:t>
            </a:r>
            <a:r>
              <a:rPr lang="ru-RU" sz="2800" dirty="0"/>
              <a:t>,  если  на  рисунке </a:t>
            </a:r>
            <a:r>
              <a:rPr lang="ru-RU" sz="2800" dirty="0" smtClean="0"/>
              <a:t>изображен</a:t>
            </a:r>
            <a:r>
              <a:rPr lang="en-US" sz="2800" dirty="0" smtClean="0"/>
              <a:t> </a:t>
            </a:r>
            <a:r>
              <a:rPr lang="ru-RU" sz="2800" dirty="0" smtClean="0"/>
              <a:t>график </a:t>
            </a:r>
            <a:r>
              <a:rPr lang="ru-RU" sz="2800" dirty="0"/>
              <a:t>функции  </a:t>
            </a:r>
            <a:r>
              <a:rPr lang="ru-RU" sz="2800" i="1" dirty="0"/>
              <a:t>у</a:t>
            </a:r>
            <a:r>
              <a:rPr lang="ru-RU" sz="2800" dirty="0"/>
              <a:t> =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</a:t>
            </a:r>
            <a:r>
              <a:rPr lang="ru-RU" sz="2800" i="1" dirty="0" smtClean="0"/>
              <a:t>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5112568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44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2800" dirty="0"/>
              <a:t>1. Определите  количество  корней  уравнения 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 = 0  и  знак коэффициента  </a:t>
            </a:r>
            <a:r>
              <a:rPr lang="ru-RU" sz="2800" i="1" dirty="0"/>
              <a:t>а</a:t>
            </a:r>
            <a:r>
              <a:rPr lang="ru-RU" sz="2800" dirty="0"/>
              <a:t>,  если  на  рисунке </a:t>
            </a:r>
            <a:r>
              <a:rPr lang="ru-RU" sz="2800" dirty="0" smtClean="0"/>
              <a:t>изображен</a:t>
            </a:r>
            <a:r>
              <a:rPr lang="en-US" sz="2800" dirty="0" smtClean="0"/>
              <a:t> </a:t>
            </a:r>
            <a:r>
              <a:rPr lang="ru-RU" sz="2800" dirty="0" smtClean="0"/>
              <a:t>график </a:t>
            </a:r>
            <a:r>
              <a:rPr lang="ru-RU" sz="2800" dirty="0"/>
              <a:t>функции  </a:t>
            </a:r>
            <a:r>
              <a:rPr lang="ru-RU" sz="2800" i="1" dirty="0"/>
              <a:t>у</a:t>
            </a:r>
            <a:r>
              <a:rPr lang="ru-RU" sz="2800" dirty="0"/>
              <a:t> =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</a:t>
            </a:r>
            <a:r>
              <a:rPr lang="ru-RU" sz="2800" i="1" dirty="0" smtClean="0"/>
              <a:t>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4346971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7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2800" dirty="0"/>
              <a:t>1. Определите  количество  корней  уравнения 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 = 0  и  знак коэффициента  </a:t>
            </a:r>
            <a:r>
              <a:rPr lang="ru-RU" sz="2800" i="1" dirty="0"/>
              <a:t>а</a:t>
            </a:r>
            <a:r>
              <a:rPr lang="ru-RU" sz="2800" dirty="0"/>
              <a:t>,  если  на  рисунке </a:t>
            </a:r>
            <a:r>
              <a:rPr lang="ru-RU" sz="2800" dirty="0" smtClean="0"/>
              <a:t>изображен</a:t>
            </a:r>
            <a:r>
              <a:rPr lang="en-US" sz="2800" dirty="0" smtClean="0"/>
              <a:t> </a:t>
            </a:r>
            <a:r>
              <a:rPr lang="ru-RU" sz="2800" dirty="0" smtClean="0"/>
              <a:t>график </a:t>
            </a:r>
            <a:r>
              <a:rPr lang="ru-RU" sz="2800" dirty="0"/>
              <a:t>функции  </a:t>
            </a:r>
            <a:r>
              <a:rPr lang="ru-RU" sz="2800" i="1" dirty="0"/>
              <a:t>у</a:t>
            </a:r>
            <a:r>
              <a:rPr lang="ru-RU" sz="2800" dirty="0"/>
              <a:t> = </a:t>
            </a:r>
            <a:r>
              <a:rPr lang="ru-RU" sz="2800" i="1" dirty="0"/>
              <a:t>ах</a:t>
            </a:r>
            <a:r>
              <a:rPr lang="ru-RU" sz="2800" baseline="30000" dirty="0"/>
              <a:t>2</a:t>
            </a:r>
            <a:r>
              <a:rPr lang="ru-RU" sz="2800" dirty="0"/>
              <a:t> </a:t>
            </a:r>
            <a:r>
              <a:rPr lang="ru-RU" sz="2800" i="1" dirty="0" smtClean="0"/>
              <a:t>+ </a:t>
            </a:r>
            <a:r>
              <a:rPr lang="ru-RU" sz="2800" i="1" dirty="0" err="1"/>
              <a:t>bx</a:t>
            </a:r>
            <a:r>
              <a:rPr lang="ru-RU" sz="2800" dirty="0"/>
              <a:t> + </a:t>
            </a:r>
            <a:r>
              <a:rPr lang="ru-RU" sz="2800" i="1" dirty="0"/>
              <a:t>c</a:t>
            </a:r>
            <a:r>
              <a:rPr lang="ru-RU" sz="2800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132856"/>
            <a:ext cx="5256584" cy="434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7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2. Назовите промежутки </a:t>
            </a:r>
            <a:r>
              <a:rPr lang="ru-RU" sz="3600" dirty="0" err="1"/>
              <a:t>знакопостоянства</a:t>
            </a:r>
            <a:r>
              <a:rPr lang="ru-RU" sz="3600" dirty="0"/>
              <a:t> функции </a:t>
            </a:r>
            <a:r>
              <a:rPr lang="ru-RU" sz="3600" i="1" dirty="0"/>
              <a:t>у</a:t>
            </a:r>
            <a:r>
              <a:rPr lang="ru-RU" sz="3600" dirty="0"/>
              <a:t> =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, если ее график изображен на рисунке: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4625478" cy="4532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77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2. Назовите промежутки </a:t>
            </a:r>
            <a:r>
              <a:rPr lang="ru-RU" sz="3600" dirty="0" err="1"/>
              <a:t>знакопостоянства</a:t>
            </a:r>
            <a:r>
              <a:rPr lang="ru-RU" sz="3600" dirty="0"/>
              <a:t> функции </a:t>
            </a:r>
            <a:r>
              <a:rPr lang="ru-RU" sz="3600" i="1" dirty="0"/>
              <a:t>у</a:t>
            </a:r>
            <a:r>
              <a:rPr lang="ru-RU" sz="3600" dirty="0"/>
              <a:t> =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, если ее график изображен на рисунке: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4893890" cy="3989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7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2. Назовите промежутки </a:t>
            </a:r>
            <a:r>
              <a:rPr lang="ru-RU" sz="3600" dirty="0" err="1"/>
              <a:t>знакопостоянства</a:t>
            </a:r>
            <a:r>
              <a:rPr lang="ru-RU" sz="3600" dirty="0"/>
              <a:t> функции </a:t>
            </a:r>
            <a:r>
              <a:rPr lang="ru-RU" sz="3600" i="1" dirty="0"/>
              <a:t>у</a:t>
            </a:r>
            <a:r>
              <a:rPr lang="ru-RU" sz="3600" dirty="0"/>
              <a:t> =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, если ее график изображен на рисунке: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4337446" cy="3893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48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З а д а н и е. Какие из следующих неравенств являются неравенствами второй степени с одной переменной?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39552" y="2060848"/>
                <a:ext cx="7120880" cy="41948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ru-RU" sz="3200" dirty="0"/>
                  <a:t>а) 2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+ 3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– 1 &gt; </a:t>
                </a:r>
                <a:r>
                  <a:rPr lang="ru-RU" sz="3200" dirty="0" smtClean="0"/>
                  <a:t>0; г</a:t>
                </a:r>
                <a:r>
                  <a:rPr lang="ru-RU" sz="3200" dirty="0"/>
                  <a:t>) 2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</a:t>
                </a:r>
                <a:r>
                  <a:rPr lang="ru-RU" sz="3200" i="1" dirty="0"/>
                  <a:t>х</a:t>
                </a:r>
                <a:r>
                  <a:rPr lang="ru-RU" sz="3200" dirty="0"/>
                  <a:t> + 1 &lt; 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4</a:t>
                </a:r>
                <a:r>
                  <a:rPr lang="ru-RU" sz="3200" dirty="0"/>
                  <a:t>;</a:t>
                </a:r>
              </a:p>
              <a:p>
                <a:pPr marL="45720" indent="0">
                  <a:buNone/>
                </a:pPr>
                <a:r>
                  <a:rPr lang="ru-RU" sz="3200" dirty="0"/>
                  <a:t>б) 4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≤ 0</a:t>
                </a:r>
                <a:r>
                  <a:rPr lang="ru-RU" sz="3200" dirty="0" smtClean="0"/>
                  <a:t>;</a:t>
                </a:r>
                <a:r>
                  <a:rPr lang="ru-RU" sz="3200" dirty="0"/>
                  <a:t>	</a:t>
                </a:r>
                <a:r>
                  <a:rPr lang="ru-RU" sz="3200" dirty="0" smtClean="0"/>
                  <a:t>       д</a:t>
                </a:r>
                <a:r>
                  <a:rPr lang="ru-RU" sz="3200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5</m:t>
                        </m:r>
                      </m:den>
                    </m:f>
                  </m:oMath>
                </a14:m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≥ 1;</a:t>
                </a:r>
              </a:p>
              <a:p>
                <a:pPr marL="45720" indent="0">
                  <a:buNone/>
                </a:pPr>
                <a:r>
                  <a:rPr lang="ru-RU" sz="3200" dirty="0"/>
                  <a:t>в) 5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– 1 &gt; 3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 smtClean="0"/>
                  <a:t>;  </a:t>
                </a:r>
                <a:r>
                  <a:rPr lang="ru-RU" sz="3200" dirty="0"/>
                  <a:t>	е) 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4</a:t>
                </a:r>
                <a:r>
                  <a:rPr lang="ru-RU" sz="3200" i="1" dirty="0"/>
                  <a:t>x</a:t>
                </a:r>
                <a:r>
                  <a:rPr lang="ru-RU" sz="3200" dirty="0"/>
                  <a:t> 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𝑥</m:t>
                        </m:r>
                      </m:den>
                    </m:f>
                  </m:oMath>
                </a14:m>
                <a:r>
                  <a:rPr lang="ru-RU" sz="3200" dirty="0"/>
                  <a:t>.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39552" y="2060848"/>
                <a:ext cx="7120880" cy="4194800"/>
              </a:xfrm>
              <a:blipFill rotWithShape="1">
                <a:blip r:embed="rId2"/>
                <a:stretch>
                  <a:fillRect l="-1541" t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9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</TotalTime>
  <Words>208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неравенства второй степени с одной переменной</vt:lpstr>
      <vt:lpstr>1. Определите  количество  корней  уравнения  ах2 + bx + c = 0  и  знак коэффициента  а,  если  на  рисунке изображен график функции  у = ах2 + bx + c. </vt:lpstr>
      <vt:lpstr>1. Определите  количество  корней  уравнения  ах2 + bx + c = 0  и  знак коэффициента  а,  если  на  рисунке изображен график функции  у = ах2 + bx + c. </vt:lpstr>
      <vt:lpstr>1. Определите  количество  корней  уравнения  ах2 + bx + c = 0  и  знак коэффициента  а,  если  на  рисунке изображен график функции  у = ах2 + bx + c. </vt:lpstr>
      <vt:lpstr>2. Назовите промежутки знакопостоянства функции у = ах2 + bx + c, если ее график изображен на рисунке: </vt:lpstr>
      <vt:lpstr>2. Назовите промежутки знакопостоянства функции у = ах2 + bx + c, если ее график изображен на рисунке: </vt:lpstr>
      <vt:lpstr>2. Назовите промежутки знакопостоянства функции у = ах2 + bx + c, если ее график изображен на рисунке: </vt:lpstr>
      <vt:lpstr>З а д а н и е. Какие из следующих неравенств являются неравенствами второй степени с одной переменной?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неравенства второй степени с одной переменной</dc:title>
  <dc:creator>User</dc:creator>
  <cp:lastModifiedBy>User</cp:lastModifiedBy>
  <cp:revision>2</cp:revision>
  <dcterms:created xsi:type="dcterms:W3CDTF">2016-11-23T15:56:01Z</dcterms:created>
  <dcterms:modified xsi:type="dcterms:W3CDTF">2016-11-23T16:08:39Z</dcterms:modified>
</cp:coreProperties>
</file>